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Exo" panose="020B0604020202020204" charset="0"/>
      <p:regular r:id="rId15"/>
      <p:bold r:id="rId16"/>
      <p:italic r:id="rId17"/>
      <p:boldItalic r:id="rId18"/>
    </p:embeddedFont>
    <p:embeddedFont>
      <p:font typeface="Nunito" panose="020B0604020202020204" charset="0"/>
      <p:regular r:id="rId19"/>
      <p:bold r:id="rId20"/>
      <p:italic r:id="rId21"/>
      <p:boldItalic r:id="rId22"/>
    </p:embeddedFont>
    <p:embeddedFont>
      <p:font typeface="Russo One" panose="020B0604020202020204" charset="0"/>
      <p:regular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27" d="100"/>
          <a:sy n="127" d="100"/>
        </p:scale>
        <p:origin x="108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360cfee30_1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360cfee30_1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360cfee30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360cfee30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cc286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cc286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caecd1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caecd1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caecd1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caecd1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360cfee30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360cfee30_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caecd15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caecd15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360cfee30_1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360cfee30_1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caecd15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caecd15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60cfee30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60cfee30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caecd1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caecd1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5.xml"/><Relationship Id="rId7" Type="http://schemas.openxmlformats.org/officeDocument/2006/relationships/hyperlink" Target="https://bball-analytics.appspo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pipTpRCFL_5wX003HOEYtj6Ss67N6l-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0C74_FpjeGiStK41RZeTl6yCJXsGDH4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Bola, No Hay Hombre, Deportes, Baloncesto, Competencia"/>
          <p:cNvPicPr preferRelativeResize="0"/>
          <p:nvPr/>
        </p:nvPicPr>
        <p:blipFill rotWithShape="1">
          <a:blip r:embed="rId3">
            <a:alphaModFix/>
          </a:blip>
          <a:srcRect b="152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" y="370575"/>
            <a:ext cx="5776200" cy="666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409700" y="370575"/>
            <a:ext cx="4366500" cy="666900"/>
          </a:xfrm>
          <a:prstGeom prst="rect">
            <a:avLst/>
          </a:prstGeom>
          <a:solidFill>
            <a:srgbClr val="D976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xo"/>
                <a:ea typeface="Exo"/>
                <a:cs typeface="Exo"/>
                <a:sym typeface="Exo"/>
              </a:rPr>
              <a:t>BBall Analytics</a:t>
            </a:r>
            <a:endParaRPr sz="4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89775" y="185000"/>
            <a:ext cx="24681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Calder Lund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Dhanish Kakkar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Tianchang Zhang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Alex Xu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87207" y="347054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Player Filter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layer Filter Demio.mov" descr="Player Filter Demio.mov">
            <a:hlinkClick r:id="" action="ppaction://media"/>
            <a:extLst>
              <a:ext uri="{FF2B5EF4-FFF2-40B4-BE49-F238E27FC236}">
                <a16:creationId xmlns:a16="http://schemas.microsoft.com/office/drawing/2014/main" id="{1E403D2C-0085-0E41-9064-12F55296F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207" y="1017724"/>
            <a:ext cx="8399593" cy="412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- Introduce player filter, advanced matrix and all time leaders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Dhanish - Season Statistics feature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Tianchang - User Account</a:t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Contribution of Each Member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l="7971" r="10767"/>
          <a:stretch/>
        </p:blipFill>
        <p:spPr>
          <a:xfrm rot="5400000">
            <a:off x="2086050" y="-2103600"/>
            <a:ext cx="4971900" cy="9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37800" y="0"/>
            <a:ext cx="726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 sz="60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Russo One"/>
                <a:ea typeface="Russo One"/>
                <a:cs typeface="Russo One"/>
                <a:sym typeface="Russo One"/>
              </a:rPr>
              <a:t>Features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052550"/>
            <a:ext cx="3420000" cy="3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" action="ppaction://hlinkshowjump?jump=nextslide"/>
              </a:rPr>
              <a:t>NBA Season Statistics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3" action="ppaction://hlinksldjump"/>
              </a:rPr>
              <a:t>User Account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Player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Team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4" action="ppaction://hlinksldjump"/>
              </a:rPr>
              <a:t>Fantasy Team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Team Evaluator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5" action="ppaction://hlinksldjump"/>
              </a:rPr>
              <a:t>Player Filter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Advanced Metrics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000" y="4400373"/>
            <a:ext cx="320250" cy="3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515800" y="4372250"/>
            <a:ext cx="51261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For further information, go to  </a:t>
            </a:r>
            <a:r>
              <a:rPr lang="en" sz="1200" u="sng">
                <a:solidFill>
                  <a:srgbClr val="0366D6"/>
                </a:solidFill>
                <a:highlight>
                  <a:srgbClr val="FFFFFF"/>
                </a:highlight>
                <a:hlinkClick r:id="rId7"/>
              </a:rPr>
              <a:t>https://bball-analytics.appspot.com/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4100" y="1017725"/>
            <a:ext cx="5578197" cy="307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65675"/>
            <a:ext cx="4634100" cy="17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View standings of teams in a given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User can click on teams to see their players in the given time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Clicking on a player will display their statistics for that season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749" y="585049"/>
            <a:ext cx="3336300" cy="440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nba-season-statistics_v3XVenuS_p5hN">
            <a:hlinkClick r:id="" action="ppaction://media"/>
            <a:extLst>
              <a:ext uri="{FF2B5EF4-FFF2-40B4-BE49-F238E27FC236}">
                <a16:creationId xmlns:a16="http://schemas.microsoft.com/office/drawing/2014/main" id="{71AB672C-25CB-4388-9E54-0BF070BEB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578" y="1007233"/>
            <a:ext cx="7393200" cy="4149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User Account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06500" y="957400"/>
            <a:ext cx="7455000" cy="14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Users can create personal accounts to  keep tracking of their favourite teams, favourite player and fantasy team.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Sign in to update/delete the account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950" y="2132950"/>
            <a:ext cx="6551352" cy="28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User Account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98" name="Google Shape;98;p18" title="account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00" y="1079150"/>
            <a:ext cx="7063700" cy="40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Fantasy Team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In addition to keeping track of their favourite teams and players, they can: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Build custom fantasy team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Assign 5 players to any position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Track each player’s statistics over their careers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Evaluate their team score in each major category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14575"/>
            <a:ext cx="5551074" cy="22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400" y="1614525"/>
            <a:ext cx="2924600" cy="28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Fantasy Team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14" name="Google Shape;114;p20" title="CS348_FantasyTeam_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175" y="1114025"/>
            <a:ext cx="6983299" cy="38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5879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Player Filter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11700" y="1290425"/>
            <a:ext cx="42489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xo"/>
                <a:ea typeface="Exo"/>
                <a:cs typeface="Exo"/>
                <a:sym typeface="Exo"/>
              </a:rPr>
              <a:t>Basic Functionality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filter players based on year, team, point per game and etc.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point guards have played on Raptors in years 2015-2017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11700" y="2757350"/>
            <a:ext cx="41829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xo"/>
                <a:ea typeface="Exo"/>
                <a:cs typeface="Exo"/>
                <a:sym typeface="Exo"/>
              </a:rPr>
              <a:t>Advanced Metrics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Compute additional filter attributes based on original data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Points per 36 minute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311700" y="4005725"/>
            <a:ext cx="49071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get NBA top players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time player efficiency rating leaders in years 2010-2015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625" y="1290425"/>
            <a:ext cx="4182900" cy="31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1212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279</Words>
  <Application>Microsoft Office PowerPoint</Application>
  <PresentationFormat>On-screen Show (16:9)</PresentationFormat>
  <Paragraphs>51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Exo</vt:lpstr>
      <vt:lpstr>Arial</vt:lpstr>
      <vt:lpstr>Russo One</vt:lpstr>
      <vt:lpstr>Trebuchet MS</vt:lpstr>
      <vt:lpstr>Nunito</vt:lpstr>
      <vt:lpstr>Simple Light</vt:lpstr>
      <vt:lpstr>PowerPoint Presentation</vt:lpstr>
      <vt:lpstr>Features</vt:lpstr>
      <vt:lpstr>NBA Season Statistics</vt:lpstr>
      <vt:lpstr>Video Demo for NBA Season Statistics</vt:lpstr>
      <vt:lpstr>User Account</vt:lpstr>
      <vt:lpstr>Video Demo for User Account</vt:lpstr>
      <vt:lpstr>Fantasy Team</vt:lpstr>
      <vt:lpstr>Video Demo for Fantasy Team</vt:lpstr>
      <vt:lpstr>Player Filter</vt:lpstr>
      <vt:lpstr>Video Demo for Player Filter</vt:lpstr>
      <vt:lpstr>Contribution of Each Member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DHANISH KAKKAR</cp:lastModifiedBy>
  <cp:revision>2</cp:revision>
  <dcterms:modified xsi:type="dcterms:W3CDTF">2020-04-14T05:23:03Z</dcterms:modified>
</cp:coreProperties>
</file>